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verage"/>
      <p:regular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verage-regular.fntdata"/><Relationship Id="rId14" Type="http://schemas.openxmlformats.org/officeDocument/2006/relationships/slide" Target="slides/slide9.xml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b5e86e82b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b5e86e82b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5e86e82bf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5e86e82b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b5e86e82b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b5e86e82b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b5e86e82bf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b5e86e82b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5e86e82bf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5e86e82bf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618c722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b618c722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b618c7229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b618c7229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b618c7229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b618c7229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6jdzWnOWrtYEJkHYLt63h5uwSbLTjjwJ/view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GREATREADS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Joana Artetxe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principal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Desarrollar una aplicación web que permita a los usuarios:</a:t>
            </a:r>
            <a:endParaRPr/>
          </a:p>
          <a:p>
            <a:pPr indent="-304165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Buscar libros utilizando la API de Google Books</a:t>
            </a:r>
            <a:br>
              <a:rPr lang="es"/>
            </a:br>
            <a:endParaRPr/>
          </a:p>
          <a:p>
            <a:pPr indent="-30416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Gestionar una lista personal de lectura</a:t>
            </a:r>
            <a:br>
              <a:rPr lang="es"/>
            </a:br>
            <a:endParaRPr/>
          </a:p>
          <a:p>
            <a:pPr indent="-30416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Marcar el estado de lectura de cada libro</a:t>
            </a:r>
            <a:br>
              <a:rPr lang="es"/>
            </a:br>
            <a:endParaRPr/>
          </a:p>
          <a:p>
            <a:pPr indent="-30416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Hacer seguimiento del progreso de lectura</a:t>
            </a:r>
            <a:br>
              <a:rPr lang="es"/>
            </a:b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El objetivo principal es aplicar una arquitectura basada en microservicios, integrando distintas tecnologías backend y un frontend moderno, todo orquestado mediante Docker.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601" cy="2719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29749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Registro e inicio de sesión de usuarios</a:t>
            </a:r>
            <a:br>
              <a:rPr lang="es"/>
            </a:br>
            <a:endParaRPr/>
          </a:p>
          <a:p>
            <a:pPr indent="-29749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Autenticación mediante JWT</a:t>
            </a:r>
            <a:br>
              <a:rPr lang="es"/>
            </a:br>
            <a:endParaRPr/>
          </a:p>
          <a:p>
            <a:pPr indent="-29749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Búsqueda de libros (Google Books API)</a:t>
            </a:r>
            <a:br>
              <a:rPr lang="es"/>
            </a:br>
            <a:endParaRPr/>
          </a:p>
          <a:p>
            <a:pPr indent="-29749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Gestión de lista de lectura:</a:t>
            </a:r>
            <a:br>
              <a:rPr lang="es"/>
            </a:b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Añadir libros</a:t>
            </a:r>
            <a:br>
              <a:rPr lang="es"/>
            </a:b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Eliminar libros</a:t>
            </a:r>
            <a:br>
              <a:rPr lang="es"/>
            </a:b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Cambiar estado (Quiero leer / Leyendo / Leído)</a:t>
            </a:r>
            <a:br>
              <a:rPr lang="es"/>
            </a:b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Actualizar progreso de lectura</a:t>
            </a:r>
            <a:br>
              <a:rPr lang="es"/>
            </a:br>
            <a:endParaRPr/>
          </a:p>
          <a:p>
            <a:pPr indent="-29749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Visualización de información detallada de cada libro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4300" y="830175"/>
            <a:ext cx="4527601" cy="3384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APIs y modelo de datos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-28416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Google Books API</a:t>
            </a:r>
            <a:br>
              <a:rPr lang="es"/>
            </a:br>
            <a:endParaRPr/>
          </a:p>
          <a:p>
            <a:pPr indent="-28416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 sz="1400"/>
              <a:t>Búsqueda de libros y obtención de información detallada</a:t>
            </a:r>
            <a:br>
              <a:rPr lang="es" sz="1400"/>
            </a:br>
            <a:endParaRPr sz="1400"/>
          </a:p>
          <a:p>
            <a:pPr indent="-28416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APIs propias (REST)</a:t>
            </a:r>
            <a:br>
              <a:rPr lang="es"/>
            </a:br>
            <a:endParaRPr/>
          </a:p>
          <a:p>
            <a:pPr indent="-28416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 sz="1400"/>
              <a:t>User Service (login y registro)</a:t>
            </a:r>
            <a:endParaRPr sz="1400"/>
          </a:p>
          <a:p>
            <a:pPr indent="-284162" lvl="2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33333"/>
              <a:buChar char="■"/>
            </a:pPr>
            <a:r>
              <a:rPr lang="es" sz="1050">
                <a:solidFill>
                  <a:srgbClr val="CE9178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/api/users/register</a:t>
            </a:r>
            <a:r>
              <a:rPr lang="es" sz="1400"/>
              <a:t> (POST)</a:t>
            </a:r>
            <a:endParaRPr sz="1050">
              <a:solidFill>
                <a:srgbClr val="CE9178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84162" lvl="2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33333"/>
              <a:buChar char="■"/>
            </a:pPr>
            <a:r>
              <a:rPr lang="es" sz="1050">
                <a:solidFill>
                  <a:srgbClr val="CE9178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/api/users/login</a:t>
            </a:r>
            <a:r>
              <a:rPr lang="es" sz="1400"/>
              <a:t> (POST)</a:t>
            </a:r>
            <a:endParaRPr sz="1400"/>
          </a:p>
          <a:p>
            <a:pPr indent="-284162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 sz="1400"/>
              <a:t>Book Service (libros, estados y progreso)</a:t>
            </a:r>
            <a:endParaRPr sz="1400"/>
          </a:p>
          <a:p>
            <a:pPr indent="-284162" lvl="2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33333"/>
              <a:buChar char="■"/>
            </a:pPr>
            <a:r>
              <a:rPr lang="es" sz="1050">
                <a:solidFill>
                  <a:srgbClr val="CE9178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/api/books/reading</a:t>
            </a:r>
            <a:r>
              <a:rPr lang="es" sz="1400"/>
              <a:t> (POST)</a:t>
            </a:r>
            <a:endParaRPr sz="1400"/>
          </a:p>
          <a:p>
            <a:pPr indent="-284162" lvl="2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33333"/>
              <a:buChar char="■"/>
            </a:pPr>
            <a:r>
              <a:rPr lang="es" sz="1050">
                <a:solidFill>
                  <a:srgbClr val="CE9178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/api/books/reading</a:t>
            </a:r>
            <a:r>
              <a:rPr lang="es" sz="1400"/>
              <a:t> (GET)</a:t>
            </a:r>
            <a:endParaRPr sz="1400"/>
          </a:p>
          <a:p>
            <a:pPr indent="-284162" lvl="2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33333"/>
              <a:buChar char="■"/>
            </a:pPr>
            <a:r>
              <a:rPr lang="es" sz="1050">
                <a:solidFill>
                  <a:srgbClr val="CE9178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/api/books/search</a:t>
            </a:r>
            <a:r>
              <a:rPr lang="es" sz="1400"/>
              <a:t> (GET)</a:t>
            </a:r>
            <a:endParaRPr sz="1050">
              <a:solidFill>
                <a:srgbClr val="CE9178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84162" lvl="2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33333"/>
              <a:buChar char="■"/>
            </a:pPr>
            <a:r>
              <a:rPr lang="es" sz="1050">
                <a:solidFill>
                  <a:srgbClr val="CE9178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/api/books/:bookId</a:t>
            </a:r>
            <a:r>
              <a:rPr lang="es" sz="1400"/>
              <a:t> (GET)</a:t>
            </a:r>
            <a:endParaRPr sz="1050">
              <a:solidFill>
                <a:srgbClr val="CE9178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84162" lvl="2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33333"/>
              <a:buChar char="■"/>
            </a:pPr>
            <a:r>
              <a:rPr lang="es" sz="1050">
                <a:solidFill>
                  <a:srgbClr val="CE9178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/api/books/:bookId/status</a:t>
            </a:r>
            <a:r>
              <a:rPr lang="es" sz="1400"/>
              <a:t> (GET)</a:t>
            </a:r>
            <a:endParaRPr sz="1050">
              <a:solidFill>
                <a:srgbClr val="CE9178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284162" lvl="2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ct val="133333"/>
              <a:buChar char="■"/>
            </a:pPr>
            <a:r>
              <a:rPr lang="es" sz="1050">
                <a:solidFill>
                  <a:srgbClr val="CE9178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/api/books/reading/:bookId</a:t>
            </a:r>
            <a:r>
              <a:rPr lang="es" sz="1400"/>
              <a:t> (DELETE)</a:t>
            </a:r>
            <a:endParaRPr sz="1400"/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Todas las APIs están documentadas mediante Swagger/OpenAPI.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Usuarios (MySQL)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id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username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email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password 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createdA</a:t>
            </a:r>
            <a:r>
              <a:rPr lang="es"/>
              <a:t>t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updatedAt</a:t>
            </a:r>
            <a:br>
              <a:rPr lang="es"/>
            </a:b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Libros en lista de lectura (MongoDB)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_id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userId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bookId</a:t>
            </a:r>
            <a:r>
              <a:rPr lang="es"/>
              <a:t> (Google Books)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progress</a:t>
            </a:r>
            <a:endParaRPr/>
          </a:p>
          <a:p>
            <a:pPr indent="-310832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status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Arquitectura</a:t>
            </a:r>
            <a:endParaRPr/>
          </a:p>
        </p:txBody>
      </p:sp>
      <p:sp>
        <p:nvSpPr>
          <p:cNvPr id="87" name="Google Shape;87;p17"/>
          <p:cNvSpPr txBox="1"/>
          <p:nvPr>
            <p:ph idx="2" type="body"/>
          </p:nvPr>
        </p:nvSpPr>
        <p:spPr>
          <a:xfrm>
            <a:off x="4832400" y="11571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Arquitectura de microservicios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SPA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No es PWA 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Renderizado completo en cliente (HTML5 + JavaScript)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Autenticación basada en JWT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No desplegado en la nube (entorno local)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00" y="1393525"/>
            <a:ext cx="4320599" cy="280797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/>
          <p:nvPr/>
        </p:nvSpPr>
        <p:spPr>
          <a:xfrm>
            <a:off x="2702250" y="1967700"/>
            <a:ext cx="721800" cy="33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/>
              <a:t>Frontend</a:t>
            </a:r>
            <a:endParaRPr sz="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Tecnologías seleccionadas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29749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Frontend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React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Vite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TypeScript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React Router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SPA (Single Page Application)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HTML5, CSS3 y JavaScript</a:t>
            </a:r>
            <a:br>
              <a:rPr lang="es"/>
            </a:br>
            <a:endParaRPr/>
          </a:p>
          <a:p>
            <a:pPr indent="-29749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Backend</a:t>
            </a:r>
            <a:endParaRPr/>
          </a:p>
          <a:p>
            <a:pPr indent="-28765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Node.js + Express (Gateway)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Node.js + Express (User Service)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Python + Flask (Book Service)</a:t>
            </a:r>
            <a:br>
              <a:rPr lang="es"/>
            </a:br>
            <a:endParaRPr/>
          </a:p>
          <a:p>
            <a:pPr indent="-29749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Bases de datos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MySQL (usuarios)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MongoDB (libros)</a:t>
            </a:r>
            <a:br>
              <a:rPr lang="es"/>
            </a:br>
            <a:endParaRPr/>
          </a:p>
          <a:p>
            <a:pPr indent="-29749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Infraestructura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/>
              <a:t>Docker y Docker Compose</a:t>
            </a:r>
            <a:endParaRPr/>
          </a:p>
          <a:p>
            <a:pPr indent="-28765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9090"/>
              <a:buChar char="○"/>
            </a:pPr>
            <a:r>
              <a:rPr lang="es"/>
              <a:t>Swagger para documentación de APIs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Lecciones aprendidas y aspectos a destacar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48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Este proyecto me ha permitido aprender a construir una aplicación distribuida con microservicios, separando claramente frontend, gateway y backend. He trabajado con Node.js y Python, gestionando la comunicación entre servicios y el uso de distintas bases de datos según el tipo de información.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Además, he aprendido a usar Docker Compose para levantar todo el sistema de forma consistente y a integrar una API externa (Google Books) dentro de la arquitectura.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pic>
        <p:nvPicPr>
          <p:cNvPr id="108" name="Google Shape;108;p20" title="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9750" y="222513"/>
            <a:ext cx="6264634" cy="469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821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GreatReads permite buscar libros y gestionar tu lista de lectura de forma sencilla. Usando microservicios y un gateway, el sistema está bien organizado y es fácil de mantener. El frontend SPA con React ofrece una experiencia fluida, mientras que MySQL y MongoDB manejan cada tipo de dato de forma eficiente. Integrar la API de Google Books añade información útil sin sobrecargar la base de datos. Este proyecto me ha ayudado a entender cómo construir aplicaciones distribuidas y organizar un proyecto completo de manera práctica.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